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0" Type="http://schemas.openxmlformats.org/officeDocument/2006/relationships/slide" Target="slides/slide9.xml"/><Relationship Id="rId21" Type="http://schemas.openxmlformats.org/officeDocument/2006/relationships/slide" Target="slides/slide10.xml"/><Relationship Id="rId22" Type="http://schemas.openxmlformats.org/officeDocument/2006/relationships/slide" Target="slides/slide11.xml"/><Relationship Id="rId23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00EDF0-774F-45E6-98CC-8E18BE74FB4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Vivid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78CF4BD1-DB9E-4B75-8825-D1FD53BBEA6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7D19B3C-B597-4F8A-AD48-0EA62B20ACB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F3DBFB3-26C5-4C89-A8F5-68093507D1D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Viv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DF50326-7564-4D8E-B8F6-26B094B41F9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ue_Cur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D2720FFF-A53F-49E0-B2C7-DC749D38B3E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848C3224-C19B-4506-8D87-97A9EBA7FED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49046FA6-6FED-4F12-817B-29797253370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Vivid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388C8359-898B-4C07-B8C3-113CB9B07EC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3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B16446A7-B4C3-48EF-BF93-01CBE631802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320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648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A663459-A150-4D1B-85F2-9578C6D55BF0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5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648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"/>
          <p:cNvSpPr/>
          <p:nvPr/>
        </p:nvSpPr>
        <p:spPr>
          <a:xfrm>
            <a:off x="0" y="3780360"/>
            <a:ext cx="10079640" cy="188928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0">
            <a:noFill/>
          </a:ln>
          <a:effectLst>
            <a:outerShdw blurRad="0" dir="16200000" dist="3600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69" name=""/>
          <p:cNvSpPr/>
          <p:nvPr/>
        </p:nvSpPr>
        <p:spPr>
          <a:xfrm>
            <a:off x="450000" y="3870360"/>
            <a:ext cx="8999640" cy="241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ftr" idx="28"/>
          </p:nvPr>
        </p:nvSpPr>
        <p:spPr>
          <a:xfrm>
            <a:off x="3420000" y="5130360"/>
            <a:ext cx="3239280" cy="44892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dbf5f9"/>
                </a:solidFill>
                <a:latin typeface="Noto Sans"/>
              </a:rPr>
              <a:t>&lt;footer&gt;</a:t>
            </a:r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sldNum" idx="29"/>
          </p:nvPr>
        </p:nvSpPr>
        <p:spPr>
          <a:xfrm>
            <a:off x="7200360" y="5130360"/>
            <a:ext cx="2338920" cy="44892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650BB5B-61BC-4F60-B067-D93EF7932399}" type="slidenum">
              <a:rPr b="0" lang="en-US" sz="2400" spc="-1" strike="noStrike">
                <a:solidFill>
                  <a:srgbClr val="dbf5f9"/>
                </a:solidFill>
                <a:latin typeface="Noto Sans"/>
              </a:rPr>
              <a:t>&lt;number&gt;</a:t>
            </a:fld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dt" idx="30"/>
          </p:nvPr>
        </p:nvSpPr>
        <p:spPr>
          <a:xfrm>
            <a:off x="450000" y="5130360"/>
            <a:ext cx="2338920" cy="44892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320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648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85EE1C8-68D7-4CBF-AFC5-72E9C45E1F8D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648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320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648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B650213-1E87-4FDC-8B50-B9D02645A74F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648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"/>
          <p:cNvSpPr/>
          <p:nvPr/>
        </p:nvSpPr>
        <p:spPr>
          <a:xfrm>
            <a:off x="0" y="3780360"/>
            <a:ext cx="10079640" cy="188928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0">
            <a:noFill/>
          </a:ln>
          <a:effectLst>
            <a:outerShdw blurRad="0" dir="16200000" dist="3600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" name=""/>
          <p:cNvSpPr/>
          <p:nvPr/>
        </p:nvSpPr>
        <p:spPr>
          <a:xfrm>
            <a:off x="450000" y="3870360"/>
            <a:ext cx="8999640" cy="241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ftr" idx="10"/>
          </p:nvPr>
        </p:nvSpPr>
        <p:spPr>
          <a:xfrm>
            <a:off x="3420000" y="5130360"/>
            <a:ext cx="3239280" cy="44892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dbf5f9"/>
                </a:solidFill>
                <a:latin typeface="Noto Sans"/>
              </a:rPr>
              <a:t>&lt;footer&gt;</a:t>
            </a:r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sldNum" idx="11"/>
          </p:nvPr>
        </p:nvSpPr>
        <p:spPr>
          <a:xfrm>
            <a:off x="7200360" y="5130360"/>
            <a:ext cx="2338920" cy="44892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F920A7F-B488-4FC5-8B4D-245441C5CEAE}" type="slidenum">
              <a:rPr b="0" lang="en-US" sz="2400" spc="-1" strike="noStrike">
                <a:solidFill>
                  <a:srgbClr val="dbf5f9"/>
                </a:solidFill>
                <a:latin typeface="Noto Sans"/>
              </a:rPr>
              <a:t>&lt;number&gt;</a:t>
            </a:fld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dt" idx="12"/>
          </p:nvPr>
        </p:nvSpPr>
        <p:spPr>
          <a:xfrm>
            <a:off x="450000" y="5130360"/>
            <a:ext cx="2338920" cy="44892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"/>
          <p:cNvSpPr/>
          <p:nvPr/>
        </p:nvSpPr>
        <p:spPr>
          <a:xfrm flipH="1" flipV="1">
            <a:off x="-1440" y="4498920"/>
            <a:ext cx="10079640" cy="116892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0"/>
          </a:gradFill>
          <a:ln w="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8" name=""/>
          <p:cNvSpPr/>
          <p:nvPr/>
        </p:nvSpPr>
        <p:spPr>
          <a:xfrm>
            <a:off x="360000" y="2880360"/>
            <a:ext cx="9359640" cy="20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9" name="PlaceHolder 1"/>
          <p:cNvSpPr>
            <a:spLocks noGrp="1"/>
          </p:cNvSpPr>
          <p:nvPr>
            <p:ph type="ftr" idx="13"/>
          </p:nvPr>
        </p:nvSpPr>
        <p:spPr>
          <a:xfrm>
            <a:off x="3420000" y="5220360"/>
            <a:ext cx="323928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sldNum" idx="14"/>
          </p:nvPr>
        </p:nvSpPr>
        <p:spPr>
          <a:xfrm>
            <a:off x="7380360" y="5220360"/>
            <a:ext cx="233892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C13B42A-934F-4CF9-88EB-4ABC7983F56F}" type="slidenum"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dt" idx="15"/>
          </p:nvPr>
        </p:nvSpPr>
        <p:spPr>
          <a:xfrm>
            <a:off x="360000" y="5220360"/>
            <a:ext cx="233892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"/>
          <p:cNvSpPr/>
          <p:nvPr/>
        </p:nvSpPr>
        <p:spPr>
          <a:xfrm flipH="1" flipV="1">
            <a:off x="-1440" y="4498920"/>
            <a:ext cx="10079640" cy="116892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0"/>
          </a:gradFill>
          <a:ln w="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5" name=""/>
          <p:cNvSpPr/>
          <p:nvPr/>
        </p:nvSpPr>
        <p:spPr>
          <a:xfrm>
            <a:off x="360000" y="2880360"/>
            <a:ext cx="9359640" cy="20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ftr" idx="16"/>
          </p:nvPr>
        </p:nvSpPr>
        <p:spPr>
          <a:xfrm>
            <a:off x="3420000" y="5220360"/>
            <a:ext cx="323928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sldNum" idx="17"/>
          </p:nvPr>
        </p:nvSpPr>
        <p:spPr>
          <a:xfrm>
            <a:off x="7380360" y="5220360"/>
            <a:ext cx="233892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072E975-C022-4271-AD39-E91F8A8D055B}" type="slidenum"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dt" idx="18"/>
          </p:nvPr>
        </p:nvSpPr>
        <p:spPr>
          <a:xfrm>
            <a:off x="360000" y="5220360"/>
            <a:ext cx="233892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"/>
          <p:cNvSpPr/>
          <p:nvPr/>
        </p:nvSpPr>
        <p:spPr>
          <a:xfrm flipH="1" flipV="1">
            <a:off x="-1440" y="4498920"/>
            <a:ext cx="10079640" cy="116892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0"/>
          </a:gradFill>
          <a:ln w="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4" name=""/>
          <p:cNvSpPr/>
          <p:nvPr/>
        </p:nvSpPr>
        <p:spPr>
          <a:xfrm>
            <a:off x="360000" y="2880360"/>
            <a:ext cx="9359640" cy="20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5" name="PlaceHolder 1"/>
          <p:cNvSpPr>
            <a:spLocks noGrp="1"/>
          </p:cNvSpPr>
          <p:nvPr>
            <p:ph type="ftr" idx="19"/>
          </p:nvPr>
        </p:nvSpPr>
        <p:spPr>
          <a:xfrm>
            <a:off x="3420000" y="5220360"/>
            <a:ext cx="323928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ldNum" idx="20"/>
          </p:nvPr>
        </p:nvSpPr>
        <p:spPr>
          <a:xfrm>
            <a:off x="7380360" y="5220360"/>
            <a:ext cx="233892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0ACD0E9-8C7B-4D5B-A870-2D0403318703}" type="slidenum"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dt" idx="21"/>
          </p:nvPr>
        </p:nvSpPr>
        <p:spPr>
          <a:xfrm>
            <a:off x="360000" y="5220360"/>
            <a:ext cx="233892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"/>
          <p:cNvSpPr/>
          <p:nvPr/>
        </p:nvSpPr>
        <p:spPr>
          <a:xfrm>
            <a:off x="0" y="3780360"/>
            <a:ext cx="10079640" cy="188928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0">
            <a:noFill/>
          </a:ln>
          <a:effectLst>
            <a:outerShdw blurRad="0" dir="16200000" dist="3600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1" name=""/>
          <p:cNvSpPr/>
          <p:nvPr/>
        </p:nvSpPr>
        <p:spPr>
          <a:xfrm>
            <a:off x="450000" y="3870360"/>
            <a:ext cx="8999640" cy="241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ftr" idx="22"/>
          </p:nvPr>
        </p:nvSpPr>
        <p:spPr>
          <a:xfrm>
            <a:off x="3420000" y="5130360"/>
            <a:ext cx="3239280" cy="44892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dbf5f9"/>
                </a:solidFill>
                <a:latin typeface="Noto Sans"/>
              </a:rPr>
              <a:t>&lt;footer&gt;</a:t>
            </a:r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sldNum" idx="23"/>
          </p:nvPr>
        </p:nvSpPr>
        <p:spPr>
          <a:xfrm>
            <a:off x="7200360" y="5130360"/>
            <a:ext cx="2338920" cy="44892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591B207-806A-4807-9949-814DCFCE3489}" type="slidenum">
              <a:rPr b="0" lang="en-US" sz="2400" spc="-1" strike="noStrike">
                <a:solidFill>
                  <a:srgbClr val="dbf5f9"/>
                </a:solidFill>
                <a:latin typeface="Noto Sans"/>
              </a:rPr>
              <a:t>&lt;number&gt;</a:t>
            </a:fld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dt" idx="24"/>
          </p:nvPr>
        </p:nvSpPr>
        <p:spPr>
          <a:xfrm>
            <a:off x="450000" y="5130360"/>
            <a:ext cx="2338920" cy="44892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6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"/>
          <p:cNvSpPr/>
          <p:nvPr/>
        </p:nvSpPr>
        <p:spPr>
          <a:xfrm flipH="1" flipV="1">
            <a:off x="-1440" y="4498920"/>
            <a:ext cx="10079640" cy="116892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0"/>
          </a:gradFill>
          <a:ln w="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0" name=""/>
          <p:cNvSpPr/>
          <p:nvPr/>
        </p:nvSpPr>
        <p:spPr>
          <a:xfrm>
            <a:off x="360000" y="2880360"/>
            <a:ext cx="9359640" cy="20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ftr" idx="25"/>
          </p:nvPr>
        </p:nvSpPr>
        <p:spPr>
          <a:xfrm>
            <a:off x="3420000" y="5220360"/>
            <a:ext cx="323928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sldNum" idx="26"/>
          </p:nvPr>
        </p:nvSpPr>
        <p:spPr>
          <a:xfrm>
            <a:off x="7380360" y="5220360"/>
            <a:ext cx="233892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62C22DD-8E55-48DD-A5BB-A92FE0C84EAC}" type="slidenum"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dt" idx="27"/>
          </p:nvPr>
        </p:nvSpPr>
        <p:spPr>
          <a:xfrm>
            <a:off x="360000" y="5220360"/>
            <a:ext cx="2338920" cy="3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6984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500" spc="-1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Kaput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By Team Modemas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Value proposition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 teachers who struggle with limited time and heavy workloads,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Kaput is an AI-powered live quiz platform that automatically generates interactive quizzes in minutes.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Unlike traditional quiz tools that require manual question creation, Kaput reduces preparation time from hours to minutes by using AI-generated content.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69840" cy="438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Thank you for your attention!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Introduction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App name – Kaput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Team – Modemas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Goal – creating a Kahoot like game that can automatically generate questions by using AI.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Solution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This is where Kaput comes in.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Kaput uses AI-generated questions to dramatically reduce preparation time.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What once took hours can now be done in minutes.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Architecture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Frontend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Backend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Frontend and Backend communicate via SignalR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Questions are generated by API call to a seperate service (a docker container that hosts ollama models).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Live testing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3200400" y="1143000"/>
            <a:ext cx="3109680" cy="4146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Demo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Proof that our application works.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228600" y="1797480"/>
            <a:ext cx="2971080" cy="1596600"/>
          </a:xfrm>
          <a:prstGeom prst="rect">
            <a:avLst/>
          </a:prstGeom>
          <a:ln w="0">
            <a:noFill/>
          </a:ln>
        </p:spPr>
      </p:pic>
      <p:pic>
        <p:nvPicPr>
          <p:cNvPr id="90" name="" descr=""/>
          <p:cNvPicPr/>
          <p:nvPr/>
        </p:nvPicPr>
        <p:blipFill>
          <a:blip r:embed="rId2"/>
          <a:stretch/>
        </p:blipFill>
        <p:spPr>
          <a:xfrm>
            <a:off x="3429000" y="1783800"/>
            <a:ext cx="2971080" cy="1597680"/>
          </a:xfrm>
          <a:prstGeom prst="rect">
            <a:avLst/>
          </a:prstGeom>
          <a:ln w="0">
            <a:noFill/>
          </a:ln>
        </p:spPr>
      </p:pic>
      <p:pic>
        <p:nvPicPr>
          <p:cNvPr id="91" name="" descr=""/>
          <p:cNvPicPr/>
          <p:nvPr/>
        </p:nvPicPr>
        <p:blipFill>
          <a:blip r:embed="rId3"/>
          <a:stretch/>
        </p:blipFill>
        <p:spPr>
          <a:xfrm>
            <a:off x="6629400" y="1828800"/>
            <a:ext cx="3011760" cy="1599480"/>
          </a:xfrm>
          <a:prstGeom prst="rect">
            <a:avLst/>
          </a:prstGeom>
          <a:ln w="0">
            <a:noFill/>
          </a:ln>
        </p:spPr>
      </p:pic>
      <p:pic>
        <p:nvPicPr>
          <p:cNvPr id="92" name="" descr=""/>
          <p:cNvPicPr/>
          <p:nvPr/>
        </p:nvPicPr>
        <p:blipFill>
          <a:blip r:embed="rId4"/>
          <a:stretch/>
        </p:blipFill>
        <p:spPr>
          <a:xfrm>
            <a:off x="1828800" y="3541680"/>
            <a:ext cx="3199680" cy="1715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Problem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Teachers use interactive quizzes as part of their lesson.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Manually creating these quizzes is time-consuming.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Teachers can either spend long hours working, or abandon quizzes altogether.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Testing &amp; Reliability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" descr=""/>
          <p:cNvPicPr/>
          <p:nvPr/>
        </p:nvPicPr>
        <p:blipFill>
          <a:blip r:embed="rId1"/>
          <a:srcRect l="0" t="2851" r="13826" b="0"/>
          <a:stretch/>
        </p:blipFill>
        <p:spPr>
          <a:xfrm>
            <a:off x="504000" y="1326600"/>
            <a:ext cx="8685720" cy="1370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Value proposition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 teachers who struggle with limited time and heavy workloads,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Kaput is an AI-powered live quiz platform that automatically generates interactive quizzes in minutes.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Unlike traditional quiz tools that require manual question creation, Kaput reduces preparation time from hours to minutes by using AI-generated content.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2025-12-17T14:30:34Z</dcterms:created>
  <dc:creator/>
  <dc:description/>
  <dc:language>en-US</dc:language>
  <cp:lastModifiedBy/>
  <dcterms:modified xsi:type="dcterms:W3CDTF">2025-12-18T16:07:22Z</dcterms:modified>
  <cp:revision>36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